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ECD IN KENYA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NELLY SANYA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ECD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The early childhood development in Kenya is associate with the holistic development of the children from 0-5 years old.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09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ECD in </a:t>
            </a:r>
            <a:r>
              <a:rPr lang="en-US" dirty="0"/>
              <a:t>K</a:t>
            </a:r>
            <a:r>
              <a:rPr lang="en-US" dirty="0" smtClean="0"/>
              <a:t>enya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education for mental and physical growth.</a:t>
            </a:r>
          </a:p>
          <a:p>
            <a:r>
              <a:rPr lang="en-US" dirty="0" smtClean="0"/>
              <a:t>Develop self </a:t>
            </a:r>
            <a:r>
              <a:rPr lang="en-US" dirty="0" err="1" smtClean="0"/>
              <a:t>awareness,self</a:t>
            </a:r>
            <a:r>
              <a:rPr lang="en-US" dirty="0" smtClean="0"/>
              <a:t> esteem and confidence.</a:t>
            </a:r>
          </a:p>
          <a:p>
            <a:r>
              <a:rPr lang="en-US" dirty="0" err="1" smtClean="0"/>
              <a:t>Apprecite</a:t>
            </a:r>
            <a:r>
              <a:rPr lang="en-US" dirty="0" smtClean="0"/>
              <a:t> His or her culture</a:t>
            </a:r>
          </a:p>
          <a:p>
            <a:r>
              <a:rPr lang="en-US" dirty="0" smtClean="0"/>
              <a:t>Prepare for future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involvement by the government</a:t>
            </a:r>
          </a:p>
          <a:p>
            <a:r>
              <a:rPr lang="en-US" dirty="0" smtClean="0"/>
              <a:t>Parents are responsible for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Socio-economic factors</a:t>
            </a:r>
          </a:p>
          <a:p>
            <a:r>
              <a:rPr lang="en-US" dirty="0" smtClean="0"/>
              <a:t>Financial constraints</a:t>
            </a:r>
          </a:p>
          <a:p>
            <a:r>
              <a:rPr lang="en-US" dirty="0" smtClean="0"/>
              <a:t>High child-teacher ratio</a:t>
            </a:r>
          </a:p>
          <a:p>
            <a:r>
              <a:rPr lang="en-US" dirty="0" smtClean="0"/>
              <a:t>Inadequate resources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school infrastructure</a:t>
            </a:r>
          </a:p>
          <a:p>
            <a:r>
              <a:rPr lang="en-US" dirty="0" smtClean="0"/>
              <a:t>Government assume role</a:t>
            </a:r>
          </a:p>
          <a:p>
            <a:r>
              <a:rPr lang="en-US" dirty="0" smtClean="0"/>
              <a:t>Proper training and deployment</a:t>
            </a:r>
          </a:p>
          <a:p>
            <a:r>
              <a:rPr lang="en-US" dirty="0" smtClean="0"/>
              <a:t>Improve curriculum</a:t>
            </a:r>
          </a:p>
          <a:p>
            <a:r>
              <a:rPr lang="en-US" dirty="0" smtClean="0"/>
              <a:t>Involve experts</a:t>
            </a:r>
          </a:p>
          <a:p>
            <a:r>
              <a:rPr lang="en-US" dirty="0" smtClean="0"/>
              <a:t>Form organizations to advocate to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380</TotalTime>
  <Words>99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ECD IN KENYA</vt:lpstr>
      <vt:lpstr>What ECD is</vt:lpstr>
      <vt:lpstr>Objectives of ECD in Kenya</vt:lpstr>
      <vt:lpstr>PowerPoint Presentation</vt:lpstr>
      <vt:lpstr>Challenges</vt:lpstr>
      <vt:lpstr>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ECD IN KENYA</dc:title>
  <dc:creator>Kerkhoff, Shea N</dc:creator>
  <cp:lastModifiedBy>Kerkhoff, Shea N</cp:lastModifiedBy>
  <cp:revision>4</cp:revision>
  <dcterms:created xsi:type="dcterms:W3CDTF">2019-06-05T11:07:17Z</dcterms:created>
  <dcterms:modified xsi:type="dcterms:W3CDTF">2019-06-05T18:24:26Z</dcterms:modified>
</cp:coreProperties>
</file>